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2" r:id="rId2"/>
    <p:sldId id="256" r:id="rId3"/>
    <p:sldId id="257" r:id="rId4"/>
    <p:sldId id="258" r:id="rId5"/>
    <p:sldId id="259" r:id="rId6"/>
    <p:sldId id="266" r:id="rId7"/>
    <p:sldId id="261" r:id="rId8"/>
    <p:sldId id="263" r:id="rId9"/>
    <p:sldId id="264" r:id="rId10"/>
    <p:sldId id="265" r:id="rId11"/>
    <p:sldId id="267" r:id="rId12"/>
    <p:sldId id="268" r:id="rId13"/>
    <p:sldId id="269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634D5C-F752-405D-8511-AEAAA3C4B867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8B35B5B-3848-4F8A-B1E5-8696340B2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634D5C-F752-405D-8511-AEAAA3C4B867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B35B5B-3848-4F8A-B1E5-8696340B2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634D5C-F752-405D-8511-AEAAA3C4B867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B35B5B-3848-4F8A-B1E5-8696340B2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634D5C-F752-405D-8511-AEAAA3C4B867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B35B5B-3848-4F8A-B1E5-8696340B2E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634D5C-F752-405D-8511-AEAAA3C4B867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B35B5B-3848-4F8A-B1E5-8696340B2E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634D5C-F752-405D-8511-AEAAA3C4B867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B35B5B-3848-4F8A-B1E5-8696340B2E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634D5C-F752-405D-8511-AEAAA3C4B867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B35B5B-3848-4F8A-B1E5-8696340B2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634D5C-F752-405D-8511-AEAAA3C4B867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B35B5B-3848-4F8A-B1E5-8696340B2E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634D5C-F752-405D-8511-AEAAA3C4B867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B35B5B-3848-4F8A-B1E5-8696340B2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4634D5C-F752-405D-8511-AEAAA3C4B867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B35B5B-3848-4F8A-B1E5-8696340B2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634D5C-F752-405D-8511-AEAAA3C4B867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8B35B5B-3848-4F8A-B1E5-8696340B2E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4634D5C-F752-405D-8511-AEAAA3C4B867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8B35B5B-3848-4F8A-B1E5-8696340B2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NAYAK’S ECONOMIC CONDITION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Nayaks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period importance to industrial growth.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People in the society followed certain traditional industries. 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Industires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like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black smithy, carpentry, spinning, weaving, pottery making, oil manufacturing, garment making,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fishcatching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hair dressing etc.,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INDUSTRY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Various taxes collected from the industry among them.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Tharikadamai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Chekkudamai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Arisikannam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Ponvari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Chemponvari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Meychelvari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Pattucedainoolayam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etc.,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state also collected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professional tax.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was collected from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judges, village heads and high officials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the states.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During the period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Nayaks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both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internal and external trade.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important foreign goods and sold in the local markets.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Tax was not collected from them.  So, government concentrated more on collecting taxes from local markets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Angadies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merchant stores were located near at markets.  The traders were settled in separate places.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TRADE AND COMMERCE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Robbery was common in these days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Highway robbery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the period.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Roads available in the country were utilized for the transports of commodities.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frequent wars and famines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disturbed the steady growth of trade.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1066799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7086600" cy="3505200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During the period of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Nayaks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the economic condition was determined by the nature of agriculture industry and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internal and external trade.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traditional system of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agriculture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existed in the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Nayaks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periods.</a:t>
            </a:r>
          </a:p>
          <a:p>
            <a:pPr algn="just"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Agriculture was the main occupation of the people.</a:t>
            </a:r>
          </a:p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People surely depended on the monsoons for cultivation.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Generally the south west.  South east and northeast monsoons gave fertility to the soil.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the fertile areas paddy was cultivated.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protect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people from flood, dams were constructed across the rivers.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Agriculture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river water was brought for irrigation through channels.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Cavuery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river is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Tamilnadu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played a major role in determining the economic condition of the people.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Due to the betrayal of monsoons, there were great famines during the region  of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Nayaks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Due to the shortage of food, the prices of the grains increased tremendously.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Particularly due to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famine in 1709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the prices of food grains raised to its zenith.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was recorded that prior to the famine eight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maraikal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paddy was sold for one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panam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After the famine one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maraikal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rice was sold for four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panams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FAMINES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TAXES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057400"/>
            <a:ext cx="7696200" cy="3581400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1529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Madurai came under the direct administration of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visvanathar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He and his successor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follwed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manikaram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(or)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Ambalakaram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collected the taxes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government treasury through the head of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Makanam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During the times of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Nayaks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various kinds of taxes were collected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from the people.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Among them </a:t>
            </a:r>
          </a:p>
          <a:p>
            <a:pPr lvl="1">
              <a:lnSpc>
                <a:spcPct val="20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Land tax.</a:t>
            </a:r>
          </a:p>
          <a:p>
            <a:pPr lvl="1">
              <a:lnSpc>
                <a:spcPct val="20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Property tax.</a:t>
            </a:r>
          </a:p>
          <a:p>
            <a:pPr lvl="1">
              <a:lnSpc>
                <a:spcPct val="20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Trade tax.</a:t>
            </a:r>
          </a:p>
          <a:p>
            <a:pPr lvl="1">
              <a:lnSpc>
                <a:spcPct val="20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Industrial tax.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Mainly lands were divided into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fertile and unfertile lands.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Records mentioned that taxes were fixed based on the nature of the land.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Taxes were also collected from the domesticated animals such as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cow, bull, lamb etc.,</a:t>
            </a:r>
          </a:p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Special taxes were collected for the maintenance of army.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It was called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Padaikodai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r>
              <a:rPr lang="en-US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people in the society were more concerned about the festivals in the temples.</a:t>
            </a:r>
          </a:p>
          <a:p>
            <a:r>
              <a:rPr lang="en-US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So, festivals and temples collected special taxes from the people.</a:t>
            </a:r>
          </a:p>
          <a:p>
            <a:r>
              <a:rPr lang="en-US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This tax was called </a:t>
            </a:r>
            <a:r>
              <a:rPr lang="en-US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Pidarivari</a:t>
            </a:r>
            <a:r>
              <a:rPr lang="en-US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r>
              <a:rPr lang="en-US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At the time of marriage, the parties were forced to remit taxes to the government.</a:t>
            </a:r>
          </a:p>
          <a:p>
            <a:r>
              <a:rPr lang="en-US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traditional taxes such as </a:t>
            </a:r>
            <a:r>
              <a:rPr lang="en-US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irrigation tax, boat tax, </a:t>
            </a:r>
            <a:r>
              <a:rPr lang="en-US" sz="2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Padikaval</a:t>
            </a:r>
            <a:r>
              <a:rPr lang="en-US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Kalappaivari</a:t>
            </a:r>
            <a:r>
              <a:rPr lang="en-US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Nattukanakkuvari</a:t>
            </a:r>
            <a:r>
              <a:rPr lang="en-US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etc.,</a:t>
            </a:r>
          </a:p>
          <a:p>
            <a:r>
              <a:rPr lang="en-US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government also collected taxes from </a:t>
            </a:r>
            <a:r>
              <a:rPr lang="en-US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forests, courts, pearl fishing etc.,</a:t>
            </a:r>
          </a:p>
          <a:p>
            <a:endParaRPr lang="en-US" sz="27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</TotalTime>
  <Words>598</Words>
  <Application>Microsoft Office PowerPoint</Application>
  <PresentationFormat>On-screen Show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NAYAK’S ECONOMIC CONDITION</vt:lpstr>
      <vt:lpstr>Introduction</vt:lpstr>
      <vt:lpstr>Agriculture</vt:lpstr>
      <vt:lpstr>Slide 4</vt:lpstr>
      <vt:lpstr>FAMINES</vt:lpstr>
      <vt:lpstr>TAXES</vt:lpstr>
      <vt:lpstr>Slide 7</vt:lpstr>
      <vt:lpstr>Slide 8</vt:lpstr>
      <vt:lpstr>Slide 9</vt:lpstr>
      <vt:lpstr>INDUSTRY</vt:lpstr>
      <vt:lpstr>Slide 11</vt:lpstr>
      <vt:lpstr>TRADE AND COMMERCE</vt:lpstr>
      <vt:lpstr>Slide 13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NAYAK’S ECONOMIC CONDITION</dc:title>
  <dc:creator>Stud</dc:creator>
  <cp:lastModifiedBy>HIS10</cp:lastModifiedBy>
  <cp:revision>23</cp:revision>
  <dcterms:created xsi:type="dcterms:W3CDTF">2017-09-25T09:21:08Z</dcterms:created>
  <dcterms:modified xsi:type="dcterms:W3CDTF">2018-07-24T06:00:31Z</dcterms:modified>
</cp:coreProperties>
</file>